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4"/>
  </p:notesMasterIdLst>
  <p:sldIdLst>
    <p:sldId id="256" r:id="rId2"/>
    <p:sldId id="259" r:id="rId3"/>
    <p:sldId id="264" r:id="rId4"/>
    <p:sldId id="260" r:id="rId5"/>
    <p:sldId id="265" r:id="rId6"/>
    <p:sldId id="261" r:id="rId7"/>
    <p:sldId id="266" r:id="rId8"/>
    <p:sldId id="262" r:id="rId9"/>
    <p:sldId id="267" r:id="rId10"/>
    <p:sldId id="263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6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85640-A460-484B-B566-0BB8AC6CF18A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CAA65-8507-1D4D-94F6-89F645D1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CAA65-8507-1D4D-94F6-89F645D174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February 12,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071-CFF5-4E3B-B0AB-39782972E256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ed Rectangle 11"/>
          <p:cNvSpPr/>
          <p:nvPr userDrawn="1"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2"/>
          <p:cNvSpPr/>
          <p:nvPr userDrawn="1"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3"/>
          <p:cNvSpPr/>
          <p:nvPr userDrawn="1"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/>
          <p:cNvSpPr/>
          <p:nvPr userDrawn="1"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BD1F-DE98-4C29-8281-9EC9927620DF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ed Rectangle 11"/>
          <p:cNvSpPr/>
          <p:nvPr userDrawn="1"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2"/>
          <p:cNvSpPr/>
          <p:nvPr userDrawn="1"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3"/>
          <p:cNvSpPr/>
          <p:nvPr userDrawn="1"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/>
          <p:cNvSpPr/>
          <p:nvPr userDrawn="1"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CD6D-7520-4B34-A5A3-E8385FA3AFC6}" type="datetime1">
              <a:rPr lang="en-US" smtClean="0"/>
              <a:pPr/>
              <a:t>2/12/18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ed Rectangle 8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2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3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February 12,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ounded Rectangle 16"/>
          <p:cNvSpPr/>
          <p:nvPr userDrawn="1"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7"/>
          <p:cNvSpPr/>
          <p:nvPr userDrawn="1"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8"/>
          <p:cNvSpPr/>
          <p:nvPr userDrawn="1"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9"/>
          <p:cNvSpPr/>
          <p:nvPr userDrawn="1"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1DB0-D703-40B5-AE3D-532AFE0356D1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ounded Rectangle 16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8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9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C029-2200-4EB8-BDE8-5EE0E23571A6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Rounded Rectangle 52"/>
          <p:cNvSpPr/>
          <p:nvPr userDrawn="1"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3"/>
          <p:cNvSpPr/>
          <p:nvPr userDrawn="1"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54"/>
          <p:cNvSpPr/>
          <p:nvPr userDrawn="1"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55"/>
          <p:cNvSpPr/>
          <p:nvPr userDrawn="1"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45A1C-C0DD-4ED6-B23E-A9D2DD110058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ounded Rectangle 20"/>
          <p:cNvSpPr/>
          <p:nvPr userDrawn="1"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1"/>
          <p:cNvSpPr/>
          <p:nvPr userDrawn="1"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2"/>
          <p:cNvSpPr/>
          <p:nvPr userDrawn="1"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3"/>
          <p:cNvSpPr/>
          <p:nvPr userDrawn="1"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B50-C580-4CB7-BA07-14C66C34B76D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ed Rectangle 11"/>
          <p:cNvSpPr/>
          <p:nvPr userDrawn="1"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2"/>
          <p:cNvSpPr/>
          <p:nvPr userDrawn="1"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3"/>
          <p:cNvSpPr/>
          <p:nvPr userDrawn="1"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4"/>
          <p:cNvSpPr/>
          <p:nvPr userDrawn="1"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2/12/18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73CF-8910-423E-9890-FC81E25E5084}" type="datetime1">
              <a:rPr lang="en-US" smtClean="0"/>
              <a:pPr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ounded Rectangle 14"/>
          <p:cNvSpPr/>
          <p:nvPr userDrawn="1"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5"/>
          <p:cNvSpPr/>
          <p:nvPr userDrawn="1"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6"/>
          <p:cNvSpPr/>
          <p:nvPr userDrawn="1"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7"/>
          <p:cNvSpPr/>
          <p:nvPr userDrawn="1"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5816F-D43D-40D1-9B38-E1A2C18F0972}" type="datetime1">
              <a:rPr lang="en-US" smtClean="0"/>
              <a:pPr/>
              <a:t>2/12/18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G"/><Relationship Id="rId6" Type="http://schemas.openxmlformats.org/officeDocument/2006/relationships/image" Target="../media/image7.jpe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7367" y="2090808"/>
            <a:ext cx="6122737" cy="1524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2018 </a:t>
            </a:r>
            <a:br>
              <a:rPr lang="en-US" sz="5400" b="1" dirty="0" smtClean="0"/>
            </a:br>
            <a:r>
              <a:rPr lang="en-US" sz="5400" b="1" dirty="0" smtClean="0"/>
              <a:t>Montana Council Camporee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0316" y="3868800"/>
            <a:ext cx="3886200" cy="182562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June 14-17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2018</a:t>
            </a:r>
          </a:p>
          <a:p>
            <a:pPr algn="ctr"/>
            <a:r>
              <a:rPr lang="en-US" sz="3600" dirty="0" smtClean="0"/>
              <a:t>Townsend, MT</a:t>
            </a:r>
            <a:endParaRPr lang="en-US" sz="3600" dirty="0"/>
          </a:p>
        </p:txBody>
      </p:sp>
      <p:pic>
        <p:nvPicPr>
          <p:cNvPr id="5" name="Picture 4" descr="bsa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5" y="1081759"/>
            <a:ext cx="2149078" cy="21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What is the Schedule Like?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1649"/>
            <a:ext cx="7772400" cy="513835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Check-In begins on Thursday afternoon, with some activities beginning as units arrive</a:t>
            </a:r>
          </a:p>
          <a:p>
            <a:r>
              <a:rPr lang="en-US" sz="3200" dirty="0" smtClean="0"/>
              <a:t>Friday begins with an opening address with activities running through out the day</a:t>
            </a:r>
          </a:p>
          <a:p>
            <a:r>
              <a:rPr lang="en-US" sz="3200" dirty="0" smtClean="0"/>
              <a:t>Full Camp Show on Friday Night featuring the band Stumbling Free</a:t>
            </a:r>
          </a:p>
          <a:p>
            <a:r>
              <a:rPr lang="en-US" sz="3200" dirty="0" smtClean="0"/>
              <a:t>Activities resume on Saturday, followed by a Campfire style show with skits and awards</a:t>
            </a:r>
          </a:p>
          <a:p>
            <a:r>
              <a:rPr lang="en-US" sz="3200" dirty="0" smtClean="0"/>
              <a:t>Religious services offered on Sunday morning followed by tearing down camp and returning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Can I be on Staff?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1649"/>
            <a:ext cx="7772400" cy="51383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Campore</a:t>
            </a:r>
            <a:r>
              <a:rPr lang="en-US" sz="3200" dirty="0" smtClean="0"/>
              <a:t>e planning committee is looking for people to fill the following staff positions:</a:t>
            </a:r>
          </a:p>
          <a:p>
            <a:pPr lvl="1"/>
            <a:r>
              <a:rPr lang="en-US" sz="2800" dirty="0" smtClean="0"/>
              <a:t>OA Dirty Jobs Crew Staff (youth and adult)</a:t>
            </a:r>
          </a:p>
          <a:p>
            <a:pPr lvl="1"/>
            <a:r>
              <a:rPr lang="en-US" sz="2800" dirty="0" smtClean="0"/>
              <a:t>Kitchen Staff</a:t>
            </a:r>
          </a:p>
          <a:p>
            <a:pPr lvl="1"/>
            <a:r>
              <a:rPr lang="en-US" sz="2800" dirty="0" smtClean="0"/>
              <a:t>Medical Staff</a:t>
            </a:r>
          </a:p>
          <a:p>
            <a:pPr lvl="1"/>
            <a:r>
              <a:rPr lang="en-US" sz="2800" dirty="0" smtClean="0"/>
              <a:t>Commissioners Staff</a:t>
            </a:r>
          </a:p>
          <a:p>
            <a:pPr lvl="1"/>
            <a:r>
              <a:rPr lang="en-US" sz="2800" dirty="0" smtClean="0"/>
              <a:t>General Event Staff</a:t>
            </a:r>
            <a:endParaRPr lang="en-US" sz="2600" dirty="0"/>
          </a:p>
          <a:p>
            <a:pPr marL="468630" lvl="1" indent="0">
              <a:buNone/>
            </a:pPr>
            <a:r>
              <a:rPr lang="en-US" dirty="0" smtClean="0"/>
              <a:t>Apply </a:t>
            </a:r>
            <a:r>
              <a:rPr lang="en-US" dirty="0"/>
              <a:t>online at </a:t>
            </a:r>
            <a:r>
              <a:rPr lang="en-US" dirty="0" err="1" smtClean="0"/>
              <a:t>www.montanabsa.org</a:t>
            </a:r>
            <a:r>
              <a:rPr lang="en-US" dirty="0"/>
              <a:t>/news-events/events/council-camporee/for-staff/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7367" y="2090808"/>
            <a:ext cx="6122737" cy="1524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2018 </a:t>
            </a:r>
            <a:br>
              <a:rPr lang="en-US" sz="5400" b="1" dirty="0" smtClean="0"/>
            </a:br>
            <a:r>
              <a:rPr lang="en-US" sz="5400" b="1" dirty="0" smtClean="0"/>
              <a:t>Montana Council Camporee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0316" y="3868800"/>
            <a:ext cx="3886200" cy="182562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June 14-17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2018</a:t>
            </a:r>
          </a:p>
          <a:p>
            <a:pPr algn="ctr"/>
            <a:r>
              <a:rPr lang="en-US" sz="3600" dirty="0" smtClean="0"/>
              <a:t>Townsend, MT</a:t>
            </a:r>
            <a:endParaRPr lang="en-US" sz="3600" dirty="0"/>
          </a:p>
        </p:txBody>
      </p:sp>
      <p:pic>
        <p:nvPicPr>
          <p:cNvPr id="5" name="Picture 4" descr="bs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5" y="1081759"/>
            <a:ext cx="2149078" cy="21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What is Council Camporee?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Council Camporee is 4 days spent with over 1,000 Scouts and Scouters from across the state of </a:t>
            </a:r>
            <a:r>
              <a:rPr lang="en-US" sz="2800" dirty="0" smtClean="0"/>
              <a:t>Montana</a:t>
            </a:r>
          </a:p>
          <a:p>
            <a:r>
              <a:rPr lang="en-US" sz="2800" dirty="0" smtClean="0"/>
              <a:t>Events and activities available for all participants</a:t>
            </a:r>
          </a:p>
          <a:p>
            <a:r>
              <a:rPr lang="en-US" sz="2800" dirty="0" smtClean="0"/>
              <a:t>Shows featuring special guests, live band, fireworks, Scout Pep Band, skits, and more</a:t>
            </a:r>
            <a:endParaRPr lang="en-US" sz="2800" dirty="0"/>
          </a:p>
          <a:p>
            <a:r>
              <a:rPr lang="en-US" sz="2800" dirty="0" smtClean="0"/>
              <a:t>Patches and Council Trading Post</a:t>
            </a:r>
          </a:p>
          <a:p>
            <a:r>
              <a:rPr lang="en-US" sz="2800" dirty="0" smtClean="0"/>
              <a:t>Training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301" y="666301"/>
            <a:ext cx="3997804" cy="2665203"/>
          </a:xfrm>
          <a:prstGeom prst="rect">
            <a:avLst/>
          </a:prstGeom>
        </p:spPr>
      </p:pic>
      <p:pic>
        <p:nvPicPr>
          <p:cNvPr id="3" name="Picture 2" descr="IMG_03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7805"/>
            <a:ext cx="4219253" cy="2812835"/>
          </a:xfrm>
          <a:prstGeom prst="rect">
            <a:avLst/>
          </a:prstGeom>
        </p:spPr>
      </p:pic>
      <p:pic>
        <p:nvPicPr>
          <p:cNvPr id="4" name="Picture 3" descr="DSC_4460.NE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6" y="514641"/>
            <a:ext cx="3064658" cy="2037671"/>
          </a:xfrm>
          <a:prstGeom prst="rect">
            <a:avLst/>
          </a:prstGeom>
        </p:spPr>
      </p:pic>
      <p:pic>
        <p:nvPicPr>
          <p:cNvPr id="5" name="Picture 4" descr="DSC_41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40" y="1"/>
            <a:ext cx="5334760" cy="3547048"/>
          </a:xfrm>
          <a:prstGeom prst="rect">
            <a:avLst/>
          </a:prstGeom>
        </p:spPr>
      </p:pic>
      <p:pic>
        <p:nvPicPr>
          <p:cNvPr id="6" name="Picture 5" descr="DSC_4122.NE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52" y="3547049"/>
            <a:ext cx="4979671" cy="3310951"/>
          </a:xfrm>
          <a:prstGeom prst="rect">
            <a:avLst/>
          </a:prstGeom>
        </p:spPr>
      </p:pic>
      <p:pic>
        <p:nvPicPr>
          <p:cNvPr id="7" name="Picture 6" descr="DSC_41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440" y="684673"/>
            <a:ext cx="4086299" cy="27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What Kind of Events?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3431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Shooting Sports: Shotguns, BB Guns, and Archery</a:t>
            </a:r>
          </a:p>
          <a:p>
            <a:r>
              <a:rPr lang="en-US" sz="2800" dirty="0" smtClean="0"/>
              <a:t>Scout Craft: Rope making, monkey bridge, water transfer, and more</a:t>
            </a:r>
          </a:p>
          <a:p>
            <a:r>
              <a:rPr lang="en-US" sz="2800" dirty="0" smtClean="0"/>
              <a:t>Sports: </a:t>
            </a:r>
            <a:r>
              <a:rPr lang="en-US" sz="2800" dirty="0" err="1" smtClean="0"/>
              <a:t>Ga-Ga</a:t>
            </a:r>
            <a:r>
              <a:rPr lang="en-US" sz="2800" dirty="0" smtClean="0"/>
              <a:t> Ball, Ultimate Frisbee, Soccer, Fun Run</a:t>
            </a:r>
          </a:p>
          <a:p>
            <a:r>
              <a:rPr lang="en-US" sz="2800" dirty="0" smtClean="0"/>
              <a:t>Other Events: Camp Games, Astronomy, Science Demos, Instrument Petting Zoo, Climbing Wall, Ice Cave, Obstacle Course, Life-size Foosball, and many more</a:t>
            </a:r>
          </a:p>
          <a:p>
            <a:r>
              <a:rPr lang="en-US" sz="2800" dirty="0" smtClean="0"/>
              <a:t>Limited Opportunities: Plane Flights with Young Eagles, ATV Simulator/Training, Mini River Trek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9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8" y="3207152"/>
            <a:ext cx="5112500" cy="3408333"/>
          </a:xfrm>
          <a:prstGeom prst="rect">
            <a:avLst/>
          </a:prstGeom>
        </p:spPr>
      </p:pic>
      <p:pic>
        <p:nvPicPr>
          <p:cNvPr id="4" name="Picture 3" descr="IMG_42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4" r="16090"/>
          <a:stretch/>
        </p:blipFill>
        <p:spPr>
          <a:xfrm>
            <a:off x="3237302" y="544561"/>
            <a:ext cx="2516401" cy="2662591"/>
          </a:xfrm>
          <a:prstGeom prst="rect">
            <a:avLst/>
          </a:prstGeom>
        </p:spPr>
      </p:pic>
      <p:pic>
        <p:nvPicPr>
          <p:cNvPr id="5" name="Picture 4" descr="IMG_428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8546"/>
          <a:stretch/>
        </p:blipFill>
        <p:spPr>
          <a:xfrm>
            <a:off x="193187" y="329233"/>
            <a:ext cx="3044115" cy="2877919"/>
          </a:xfrm>
          <a:prstGeom prst="rect">
            <a:avLst/>
          </a:prstGeom>
        </p:spPr>
      </p:pic>
      <p:pic>
        <p:nvPicPr>
          <p:cNvPr id="6" name="Picture 5" descr="P100076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88" y="3628804"/>
            <a:ext cx="3838312" cy="2878734"/>
          </a:xfrm>
          <a:prstGeom prst="rect">
            <a:avLst/>
          </a:prstGeom>
        </p:spPr>
      </p:pic>
      <p:pic>
        <p:nvPicPr>
          <p:cNvPr id="7" name="Picture 6" descr="P10008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03" y="1086082"/>
            <a:ext cx="3390296" cy="25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What Else is there to see?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Demonstration by local Fire Department</a:t>
            </a:r>
          </a:p>
          <a:p>
            <a:r>
              <a:rPr lang="en-US" sz="2800" dirty="0" smtClean="0"/>
              <a:t>Live Band </a:t>
            </a:r>
            <a:r>
              <a:rPr lang="mr-IN" sz="2800" dirty="0" smtClean="0"/>
              <a:t>–</a:t>
            </a:r>
            <a:r>
              <a:rPr lang="en-US" sz="2800" dirty="0" smtClean="0"/>
              <a:t> Stumbling Free</a:t>
            </a:r>
          </a:p>
          <a:p>
            <a:r>
              <a:rPr lang="en-US" sz="2800" dirty="0" smtClean="0"/>
              <a:t>Campfire Skits</a:t>
            </a:r>
          </a:p>
          <a:p>
            <a:r>
              <a:rPr lang="en-US" sz="2800" dirty="0" smtClean="0"/>
              <a:t>Huge Fireworks Show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" t="32396" r="16157"/>
          <a:stretch/>
        </p:blipFill>
        <p:spPr>
          <a:xfrm>
            <a:off x="0" y="1632229"/>
            <a:ext cx="3642989" cy="2331072"/>
          </a:xfrm>
          <a:prstGeom prst="rect">
            <a:avLst/>
          </a:prstGeom>
        </p:spPr>
      </p:pic>
      <p:pic>
        <p:nvPicPr>
          <p:cNvPr id="4" name="Picture 3" descr="IMG_4044 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29000" r="5571" b="16951"/>
          <a:stretch/>
        </p:blipFill>
        <p:spPr>
          <a:xfrm>
            <a:off x="1199406" y="3963301"/>
            <a:ext cx="6726080" cy="2633848"/>
          </a:xfrm>
          <a:prstGeom prst="rect">
            <a:avLst/>
          </a:prstGeom>
        </p:spPr>
      </p:pic>
      <p:pic>
        <p:nvPicPr>
          <p:cNvPr id="5" name="Picture 4" descr="DSC_43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89" y="305714"/>
            <a:ext cx="5501011" cy="36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Where Do We Stay?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34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participants will be assigned a Unit Campsite in Jamboree Style (close together with designated pathways between camps)</a:t>
            </a:r>
          </a:p>
          <a:p>
            <a:r>
              <a:rPr lang="en-US" sz="2800" dirty="0" smtClean="0"/>
              <a:t>Units will setup tents and dining shelters within assigned Campsite</a:t>
            </a:r>
          </a:p>
          <a:p>
            <a:r>
              <a:rPr lang="en-US" sz="2800" dirty="0" smtClean="0"/>
              <a:t>Units are responsible for cooking their own food of their choosing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8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34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27075"/>
          <a:stretch/>
        </p:blipFill>
        <p:spPr>
          <a:xfrm>
            <a:off x="305732" y="143340"/>
            <a:ext cx="3057308" cy="3822276"/>
          </a:xfrm>
          <a:prstGeom prst="rect">
            <a:avLst/>
          </a:prstGeom>
        </p:spPr>
      </p:pic>
      <p:pic>
        <p:nvPicPr>
          <p:cNvPr id="3" name="Picture 2" descr="DSC_4013.NE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7" y="3747625"/>
            <a:ext cx="4417381" cy="2937088"/>
          </a:xfrm>
          <a:prstGeom prst="rect">
            <a:avLst/>
          </a:prstGeom>
        </p:spPr>
      </p:pic>
      <p:pic>
        <p:nvPicPr>
          <p:cNvPr id="4" name="Picture 3" descr="DSC_40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40" y="143340"/>
            <a:ext cx="5420844" cy="3604284"/>
          </a:xfrm>
          <a:prstGeom prst="rect">
            <a:avLst/>
          </a:prstGeom>
        </p:spPr>
      </p:pic>
      <p:pic>
        <p:nvPicPr>
          <p:cNvPr id="5" name="Picture 4" descr="IMG_039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2" y="3965616"/>
            <a:ext cx="4078644" cy="27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888</TotalTime>
  <Words>369</Words>
  <Application>Microsoft Macintosh PowerPoint</Application>
  <PresentationFormat>On-screen Show (4:3)</PresentationFormat>
  <Paragraphs>42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Urban Pop</vt:lpstr>
      <vt:lpstr>2018  Montana Council Camporee</vt:lpstr>
      <vt:lpstr>What is Council Camporee?</vt:lpstr>
      <vt:lpstr>PowerPoint Presentation</vt:lpstr>
      <vt:lpstr>What Kind of Events?</vt:lpstr>
      <vt:lpstr>PowerPoint Presentation</vt:lpstr>
      <vt:lpstr>What Else is there to see?</vt:lpstr>
      <vt:lpstr>PowerPoint Presentation</vt:lpstr>
      <vt:lpstr>Where Do We Stay?</vt:lpstr>
      <vt:lpstr>PowerPoint Presentation</vt:lpstr>
      <vt:lpstr>What is the Schedule Like?</vt:lpstr>
      <vt:lpstr>Can I be on Staff?</vt:lpstr>
      <vt:lpstr>2018  Montana Council Camporee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 Montana Council Camporee</dc:title>
  <dc:creator>Monforton School</dc:creator>
  <cp:lastModifiedBy>Monforton School</cp:lastModifiedBy>
  <cp:revision>9</cp:revision>
  <dcterms:created xsi:type="dcterms:W3CDTF">2018-02-08T00:28:09Z</dcterms:created>
  <dcterms:modified xsi:type="dcterms:W3CDTF">2018-02-13T02:02:47Z</dcterms:modified>
</cp:coreProperties>
</file>